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FR" alt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FR" alt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FR" alt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FE5A7882-2B32-4778-8BE1-EE7A41E17CAD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E45069-D6CD-4E4C-9A8C-59EFBB59C703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92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8DC5F3-D1F7-4962-B9A0-0EB7E98C96DB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102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5DEB91-2A7F-4EF3-B478-7D08B5D09420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112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0306F1-B3B3-445A-BE70-227548BE5BDA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22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434D20-1716-4D9E-B089-521028A87637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33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72336E1-768C-4657-A9E6-44F252A6597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894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20CD6D3-8B1E-44F5-9A9A-52CCDB6EA3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5673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E96CDD8-3D6F-4C82-9237-3DA11A8F37D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435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710C10F-ABEA-4707-8A5A-4B276469F8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1634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612EC7C-79EA-4F9C-A357-EC5D6AC1340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8358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481366-D88D-47AF-A3F1-0966007BD06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7842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1BE5C55-B4C0-4DB7-BB0B-E77572B26B4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899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3A08C36-E24D-436A-ABFF-9FC860BB0A8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09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FF1644-0992-4B30-8E13-C67FE1EC3F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794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FD9007-627B-469E-B538-AF2C8EFF44D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875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31763"/>
            <a:ext cx="2055813" cy="59975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31763"/>
            <a:ext cx="6019800" cy="59975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5CCD359-97F5-40E8-A277-C598C48073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2563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8E10BB0-60E2-4181-9596-ABF2C40B090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85209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A4A4E0-C874-4EA6-BBB6-1679ED132C3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9271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635C64-4A33-4E5F-B982-BB4958ADD9B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22799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68B1D31-C4A4-409A-A607-ED2B60677BF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93783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C12483-63B1-4934-9F2D-BCC2EF5A75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78923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B703ED8-FBAC-464E-B904-016262E4155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22571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EB0131-F4D0-4044-AA10-A055D4405C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667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C28BE-EA48-4362-BA19-35A05B297C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550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0493260-8710-4F2C-BF25-A76C34D19D2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1919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FDDF67-2BF1-471D-B6EB-C2EC5247A9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5521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BB37938-C84E-43CF-B55A-486A3680B6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19205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0813" cy="17351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457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81CB70FF-E02A-4235-9DED-A538A6FB93D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984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0" y="0"/>
            <a:ext cx="9142413" cy="6932613"/>
            <a:chOff x="0" y="0"/>
            <a:chExt cx="5759" cy="4367"/>
          </a:xfrm>
        </p:grpSpPr>
        <p:sp>
          <p:nvSpPr>
            <p:cNvPr id="1026" name="Freeform 2"/>
            <p:cNvSpPr>
              <a:spLocks noChangeArrowheads="1"/>
            </p:cNvSpPr>
            <p:nvPr/>
          </p:nvSpPr>
          <p:spPr bwMode="auto">
            <a:xfrm>
              <a:off x="0" y="2208"/>
              <a:ext cx="2514" cy="1969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50000">
                  <a:srgbClr val="BB5F03"/>
                </a:gs>
                <a:gs pos="100000">
                  <a:srgbClr val="9933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7" name="Freeform 3"/>
            <p:cNvSpPr>
              <a:spLocks noChangeArrowheads="1"/>
            </p:cNvSpPr>
            <p:nvPr/>
          </p:nvSpPr>
          <p:spPr bwMode="auto">
            <a:xfrm>
              <a:off x="0" y="2496"/>
              <a:ext cx="2111" cy="1603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" name="Freeform 4"/>
            <p:cNvSpPr>
              <a:spLocks noChangeArrowheads="1"/>
            </p:cNvSpPr>
            <p:nvPr/>
          </p:nvSpPr>
          <p:spPr bwMode="auto">
            <a:xfrm>
              <a:off x="2092" y="3233"/>
              <a:ext cx="3667" cy="942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" name="Freeform 5"/>
            <p:cNvSpPr>
              <a:spLocks noChangeArrowheads="1"/>
            </p:cNvSpPr>
            <p:nvPr/>
          </p:nvSpPr>
          <p:spPr bwMode="auto">
            <a:xfrm>
              <a:off x="0" y="524"/>
              <a:ext cx="972" cy="1194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" name="Freeform 6"/>
            <p:cNvSpPr>
              <a:spLocks noChangeArrowheads="1"/>
            </p:cNvSpPr>
            <p:nvPr/>
          </p:nvSpPr>
          <p:spPr bwMode="auto">
            <a:xfrm>
              <a:off x="3188" y="1"/>
              <a:ext cx="2569" cy="2265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" name="Freeform 7"/>
            <p:cNvSpPr>
              <a:spLocks noChangeArrowheads="1"/>
            </p:cNvSpPr>
            <p:nvPr/>
          </p:nvSpPr>
          <p:spPr bwMode="auto">
            <a:xfrm>
              <a:off x="3525" y="1"/>
              <a:ext cx="2184" cy="1507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" name="Freeform 8"/>
            <p:cNvSpPr>
              <a:spLocks noChangeArrowheads="1"/>
            </p:cNvSpPr>
            <p:nvPr/>
          </p:nvSpPr>
          <p:spPr bwMode="auto">
            <a:xfrm>
              <a:off x="0" y="649"/>
              <a:ext cx="815" cy="805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 noChangeArrowheads="1"/>
            </p:cNvSpPr>
            <p:nvPr/>
          </p:nvSpPr>
          <p:spPr bwMode="auto">
            <a:xfrm>
              <a:off x="0" y="1545"/>
              <a:ext cx="761" cy="106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 noChangeArrowheads="1"/>
            </p:cNvSpPr>
            <p:nvPr/>
          </p:nvSpPr>
          <p:spPr bwMode="auto">
            <a:xfrm>
              <a:off x="2314" y="3431"/>
              <a:ext cx="3181" cy="744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92" y="127"/>
              <a:ext cx="0" cy="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04" y="131"/>
              <a:ext cx="0" cy="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 noChangeArrowheads="1"/>
            </p:cNvSpPr>
            <p:nvPr/>
          </p:nvSpPr>
          <p:spPr bwMode="auto">
            <a:xfrm>
              <a:off x="0" y="4032"/>
              <a:ext cx="5759" cy="287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61700"/>
                </a:gs>
                <a:gs pos="100000">
                  <a:srgbClr val="99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ChangeArrowheads="1"/>
            </p:cNvSpPr>
            <p:nvPr/>
          </p:nvSpPr>
          <p:spPr bwMode="auto">
            <a:xfrm>
              <a:off x="0" y="4032"/>
              <a:ext cx="5759" cy="335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61700"/>
                </a:gs>
                <a:gs pos="100000">
                  <a:srgbClr val="99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5759" cy="287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683501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 noChangeArrowheads="1"/>
            </p:cNvSpPr>
            <p:nvPr/>
          </p:nvSpPr>
          <p:spPr bwMode="auto">
            <a:xfrm>
              <a:off x="509" y="229"/>
              <a:ext cx="3187" cy="2023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 noChangeArrowheads="1"/>
            </p:cNvSpPr>
            <p:nvPr/>
          </p:nvSpPr>
          <p:spPr bwMode="auto">
            <a:xfrm>
              <a:off x="1344" y="293"/>
              <a:ext cx="2143" cy="1786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 noChangeArrowheads="1"/>
            </p:cNvSpPr>
            <p:nvPr/>
          </p:nvSpPr>
          <p:spPr bwMode="auto">
            <a:xfrm>
              <a:off x="2932" y="1728"/>
              <a:ext cx="2827" cy="2365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50000">
                  <a:srgbClr val="BB5F03"/>
                </a:gs>
                <a:gs pos="100000">
                  <a:srgbClr val="9933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 noChangeArrowheads="1"/>
            </p:cNvSpPr>
            <p:nvPr/>
          </p:nvSpPr>
          <p:spPr bwMode="auto">
            <a:xfrm>
              <a:off x="3160" y="1860"/>
              <a:ext cx="2161" cy="1933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044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1763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62562B48-7F84-4F7D-9F0F-A00172F7D633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0" y="0"/>
            <a:ext cx="9142413" cy="6932613"/>
            <a:chOff x="0" y="0"/>
            <a:chExt cx="5759" cy="4367"/>
          </a:xfrm>
        </p:grpSpPr>
        <p:sp>
          <p:nvSpPr>
            <p:cNvPr id="2050" name="Freeform 2"/>
            <p:cNvSpPr>
              <a:spLocks noChangeArrowheads="1"/>
            </p:cNvSpPr>
            <p:nvPr/>
          </p:nvSpPr>
          <p:spPr bwMode="auto">
            <a:xfrm>
              <a:off x="0" y="2208"/>
              <a:ext cx="2514" cy="1969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50000">
                  <a:srgbClr val="BB5F03"/>
                </a:gs>
                <a:gs pos="100000">
                  <a:srgbClr val="9933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1" name="Freeform 3"/>
            <p:cNvSpPr>
              <a:spLocks noChangeArrowheads="1"/>
            </p:cNvSpPr>
            <p:nvPr/>
          </p:nvSpPr>
          <p:spPr bwMode="auto">
            <a:xfrm>
              <a:off x="0" y="2496"/>
              <a:ext cx="2111" cy="1603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2" name="Freeform 4"/>
            <p:cNvSpPr>
              <a:spLocks noChangeArrowheads="1"/>
            </p:cNvSpPr>
            <p:nvPr/>
          </p:nvSpPr>
          <p:spPr bwMode="auto">
            <a:xfrm>
              <a:off x="2092" y="3233"/>
              <a:ext cx="3667" cy="942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3" name="Freeform 5"/>
            <p:cNvSpPr>
              <a:spLocks noChangeArrowheads="1"/>
            </p:cNvSpPr>
            <p:nvPr/>
          </p:nvSpPr>
          <p:spPr bwMode="auto">
            <a:xfrm>
              <a:off x="0" y="524"/>
              <a:ext cx="972" cy="1194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4" name="Freeform 6"/>
            <p:cNvSpPr>
              <a:spLocks noChangeArrowheads="1"/>
            </p:cNvSpPr>
            <p:nvPr/>
          </p:nvSpPr>
          <p:spPr bwMode="auto">
            <a:xfrm>
              <a:off x="3188" y="1"/>
              <a:ext cx="2569" cy="2265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5" name="Freeform 7"/>
            <p:cNvSpPr>
              <a:spLocks noChangeArrowheads="1"/>
            </p:cNvSpPr>
            <p:nvPr/>
          </p:nvSpPr>
          <p:spPr bwMode="auto">
            <a:xfrm>
              <a:off x="3525" y="1"/>
              <a:ext cx="2184" cy="1507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6" name="Freeform 8"/>
            <p:cNvSpPr>
              <a:spLocks noChangeArrowheads="1"/>
            </p:cNvSpPr>
            <p:nvPr/>
          </p:nvSpPr>
          <p:spPr bwMode="auto">
            <a:xfrm>
              <a:off x="0" y="649"/>
              <a:ext cx="815" cy="805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7" name="Freeform 9"/>
            <p:cNvSpPr>
              <a:spLocks noChangeArrowheads="1"/>
            </p:cNvSpPr>
            <p:nvPr/>
          </p:nvSpPr>
          <p:spPr bwMode="auto">
            <a:xfrm>
              <a:off x="0" y="1545"/>
              <a:ext cx="761" cy="106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8" name="Freeform 10"/>
            <p:cNvSpPr>
              <a:spLocks noChangeArrowheads="1"/>
            </p:cNvSpPr>
            <p:nvPr/>
          </p:nvSpPr>
          <p:spPr bwMode="auto">
            <a:xfrm>
              <a:off x="2314" y="3431"/>
              <a:ext cx="3181" cy="744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192" y="127"/>
              <a:ext cx="0" cy="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204" y="131"/>
              <a:ext cx="0" cy="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1" name="Freeform 13"/>
            <p:cNvSpPr>
              <a:spLocks noChangeArrowheads="1"/>
            </p:cNvSpPr>
            <p:nvPr/>
          </p:nvSpPr>
          <p:spPr bwMode="auto">
            <a:xfrm>
              <a:off x="0" y="4032"/>
              <a:ext cx="5759" cy="287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61700"/>
                </a:gs>
                <a:gs pos="100000">
                  <a:srgbClr val="99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2" name="Freeform 14"/>
            <p:cNvSpPr>
              <a:spLocks noChangeArrowheads="1"/>
            </p:cNvSpPr>
            <p:nvPr/>
          </p:nvSpPr>
          <p:spPr bwMode="auto">
            <a:xfrm>
              <a:off x="0" y="4032"/>
              <a:ext cx="5759" cy="335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61700"/>
                </a:gs>
                <a:gs pos="100000">
                  <a:srgbClr val="99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3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5759" cy="287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683501"/>
                </a:gs>
                <a:gs pos="100000">
                  <a:srgbClr val="BB5F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4" name="Freeform 16"/>
            <p:cNvSpPr>
              <a:spLocks noChangeArrowheads="1"/>
            </p:cNvSpPr>
            <p:nvPr/>
          </p:nvSpPr>
          <p:spPr bwMode="auto">
            <a:xfrm>
              <a:off x="509" y="229"/>
              <a:ext cx="3187" cy="2023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5" name="Freeform 17"/>
            <p:cNvSpPr>
              <a:spLocks noChangeArrowheads="1"/>
            </p:cNvSpPr>
            <p:nvPr/>
          </p:nvSpPr>
          <p:spPr bwMode="auto">
            <a:xfrm>
              <a:off x="1344" y="293"/>
              <a:ext cx="2143" cy="1786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6" name="Freeform 18"/>
            <p:cNvSpPr>
              <a:spLocks noChangeArrowheads="1"/>
            </p:cNvSpPr>
            <p:nvPr/>
          </p:nvSpPr>
          <p:spPr bwMode="auto">
            <a:xfrm>
              <a:off x="2932" y="1728"/>
              <a:ext cx="2827" cy="2365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50000">
                  <a:srgbClr val="BB5F03"/>
                </a:gs>
                <a:gs pos="100000">
                  <a:srgbClr val="9933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7" name="Freeform 19"/>
            <p:cNvSpPr>
              <a:spLocks noChangeArrowheads="1"/>
            </p:cNvSpPr>
            <p:nvPr/>
          </p:nvSpPr>
          <p:spPr bwMode="auto">
            <a:xfrm>
              <a:off x="3160" y="1860"/>
              <a:ext cx="2161" cy="1933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06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28800"/>
            <a:ext cx="7770813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fr-FR" altLang="fr-FR"/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fr-FR" altLang="fr-FR"/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Lucida Sans Unicode" panose="020B0602030504020204" pitchFamily="34" charset="0"/>
              </a:defRPr>
            </a:lvl1pPr>
          </a:lstStyle>
          <a:p>
            <a:fld id="{90B4DD2B-4A3B-4ACC-B09E-BE465B4E0CD9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EEC94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7367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altLang="fr-FR" sz="5400"/>
              <a:t>Le chat et la mésange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930650"/>
            <a:ext cx="6400800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700213"/>
            <a:ext cx="615315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00200"/>
            <a:ext cx="6480175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73100" y="4937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fr-FR" altLang="fr-FR" sz="4400" b="1">
                <a:solidFill>
                  <a:srgbClr val="FEEC9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La mésange et l’araignée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altLang="fr-FR"/>
              <a:t>L’araignée et le criquet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624388"/>
          </a:xfrm>
          <a:ln/>
        </p:spPr>
        <p:txBody>
          <a:bodyPr/>
          <a:lstStyle/>
          <a:p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20938"/>
            <a:ext cx="73533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altLang="fr-FR"/>
              <a:t>Le criquet et la feuille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624388"/>
          </a:xfrm>
          <a:ln/>
        </p:spPr>
        <p:txBody>
          <a:bodyPr/>
          <a:lstStyle/>
          <a:p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60575"/>
            <a:ext cx="515302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5F03"/>
            </a:gs>
            <a:gs pos="100000">
              <a:srgbClr val="99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83661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altLang="fr-FR" u="sng"/>
              <a:t>Construire la chaîne alimentaire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981075"/>
            <a:ext cx="8229600" cy="4530725"/>
          </a:xfrm>
          <a:ln/>
        </p:spPr>
        <p:txBody>
          <a:bodyPr/>
          <a:lstStyle/>
          <a:p>
            <a: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fr-FR"/>
              <a:t>Placer les 5 êtres vivants photographiés </a:t>
            </a:r>
          </a:p>
          <a:p>
            <a:pP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FR" altLang="fr-FR"/>
              <a:t>(Feuille,  chat, criquet, mésange, araignée)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133600"/>
            <a:ext cx="2697163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133600"/>
            <a:ext cx="3024187" cy="211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348163"/>
            <a:ext cx="6049963" cy="223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2133600"/>
            <a:ext cx="3097213" cy="210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44</Words>
  <Application>Microsoft Office PowerPoint</Application>
  <PresentationFormat>Affichage à l'écran (4:3)</PresentationFormat>
  <Paragraphs>12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Times New Roman</vt:lpstr>
      <vt:lpstr>Arial</vt:lpstr>
      <vt:lpstr>Lucida Sans Unicode</vt:lpstr>
      <vt:lpstr>Wingdings</vt:lpstr>
      <vt:lpstr>Thème Office</vt:lpstr>
      <vt:lpstr>Thème Office</vt:lpstr>
      <vt:lpstr>Le chat et la mésange</vt:lpstr>
      <vt:lpstr>Présentation PowerPoint</vt:lpstr>
      <vt:lpstr>L’araignée et le criquet</vt:lpstr>
      <vt:lpstr>Le criquet et la feuille</vt:lpstr>
      <vt:lpstr>Construire la chaîne alimentaire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chat et la mésange</dc:title>
  <dc:creator>seve</dc:creator>
  <cp:lastModifiedBy>JR</cp:lastModifiedBy>
  <cp:revision>1</cp:revision>
  <cp:lastPrinted>1601-01-01T00:00:00Z</cp:lastPrinted>
  <dcterms:created xsi:type="dcterms:W3CDTF">2008-11-13T20:31:50Z</dcterms:created>
  <dcterms:modified xsi:type="dcterms:W3CDTF">2017-02-21T08:59:57Z</dcterms:modified>
</cp:coreProperties>
</file>